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CE33D05-C6E2-46B2-B852-86E9D809E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61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AEFC32F-1BAC-4452-91F6-CB7CAB763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67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9A07FF8-6DF4-4DE4-94CC-687325F376A2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437355-D398-4F7C-850D-00768497E76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96932C8-DFB4-4A72-A173-B2719170FFE9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4385CE3-025C-44AB-A012-276931240882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9FCBFBC-3B1E-45BA-B746-6BFF549654EF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55DC966-2562-46E0-88B7-0A3E630D8B0A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115134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49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神用奧秘行動前來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GOD MOVES IN A MYSTERIOUS WAY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1/6)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神用奧秘行動前來，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moves in a mysterious way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成功祂的奇蹟；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wonders to perform;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祂將腳踪印在滄海，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plants His foot steps in the sea,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車騎駕於暴風 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rides upon the storm.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深不可測，祂的蘊藏，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Deep in unfathomable mines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巧妙永不失敗；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 never-failing skill,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隱藏祂的智慧設計，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treasures up His bright designs,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行祂獨立旨意。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works His sovereign will.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畏怯聖徒從此放心！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 fearful saints, fresh courage take;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你們所怕厚雲，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clouds ye so much dread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現在滿載神的憐憫，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Are big with mercy, and shall break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 即降福雨無窮！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blessings on your head.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莫憑感覺，議論主愛，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Judge not the Lord by feeble sense,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惟要信祂恩典；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trust Him for His grace;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祂的笑臉常是藏在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Behind a frowning providence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嚴厲天命後面。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hides a smiling face.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祂的計劃逐漸成熟，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purposes will ripen fast,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正沿時日推展；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Unfolding every hour;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苞雖難免生澀帶苦，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bud may have a bitter taste,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花卻必定芳甘 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sweet will be the flower.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盲目不信必致錯誤，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Blind unbelief is sure to err,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觀察必定昏迷，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scan His work in vain;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惟神是祂自己證明，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is His own Interpreter,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祂必證明一切。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He will make it plain.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2976</TotalTime>
  <Words>332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H477  神用奧秘行動前來  GOD MOVES IN A MYSTERIOUS WAY (節1/6)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168</cp:revision>
  <dcterms:created xsi:type="dcterms:W3CDTF">2001-04-19T19:07:54Z</dcterms:created>
  <dcterms:modified xsi:type="dcterms:W3CDTF">2017-08-05T23:14:26Z</dcterms:modified>
</cp:coreProperties>
</file>